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2"/>
  </p:sldMasterIdLst>
  <p:sldIdLst>
    <p:sldId id="256" r:id="rId3"/>
    <p:sldId id="257" r:id="rId4"/>
    <p:sldId id="258" r:id="rId5"/>
    <p:sldId id="259" r:id="rId6"/>
    <p:sldId id="260" r:id="rId7"/>
    <p:sldId id="261" r:id="rId8"/>
    <p:sldId id="262" r:id="rId9"/>
    <p:sldId id="264" r:id="rId10"/>
    <p:sldId id="263" r:id="rId11"/>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6176" autoAdjust="0"/>
    <p:restoredTop sz="86420" autoAdjust="0"/>
  </p:normalViewPr>
  <p:slideViewPr>
    <p:cSldViewPr>
      <p:cViewPr varScale="1">
        <p:scale>
          <a:sx n="75" d="100"/>
          <a:sy n="75" d="100"/>
        </p:scale>
        <p:origin x="-660" y="-102"/>
      </p:cViewPr>
      <p:guideLst>
        <p:guide orient="horz" pos="2160"/>
        <p:guide pos="2880"/>
      </p:guideLst>
    </p:cSldViewPr>
  </p:slideViewPr>
  <p:outlineViewPr>
    <p:cViewPr>
      <p:scale>
        <a:sx n="33" d="100"/>
        <a:sy n="33" d="100"/>
      </p:scale>
      <p:origin x="228"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1026" name="Picture 2" descr="C:\Documents and Settings\Usuario\Mis documentos\Globalidad\Diapositiva1.JPG"/>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p:spPr>
      </p:pic>
      <p:sp>
        <p:nvSpPr>
          <p:cNvPr id="2" name="1 Título"/>
          <p:cNvSpPr>
            <a:spLocks noGrp="1"/>
          </p:cNvSpPr>
          <p:nvPr>
            <p:ph type="ctrTitle"/>
          </p:nvPr>
        </p:nvSpPr>
        <p:spPr>
          <a:xfrm>
            <a:off x="685800" y="2130425"/>
            <a:ext cx="7772400" cy="1470025"/>
          </a:xfrm>
        </p:spPr>
        <p:txBody>
          <a:bodyPr/>
          <a:lstStyle/>
          <a:p>
            <a:r>
              <a:rPr lang="en-CA" dirty="0" smtClean="0"/>
              <a:t>Click to edit Master title style</a:t>
            </a:r>
            <a:endParaRPr lang="en-CA" dirty="0"/>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CA" smtClean="0"/>
              <a:t>Click to edit Master subtitle style</a:t>
            </a:r>
            <a:endParaRPr lang="en-CA"/>
          </a:p>
        </p:txBody>
      </p:sp>
      <p:sp>
        <p:nvSpPr>
          <p:cNvPr id="4" name="3 Marcador de fecha"/>
          <p:cNvSpPr>
            <a:spLocks noGrp="1"/>
          </p:cNvSpPr>
          <p:nvPr>
            <p:ph type="dt" sz="half" idx="10"/>
          </p:nvPr>
        </p:nvSpPr>
        <p:spPr/>
        <p:txBody>
          <a:bodyPr/>
          <a:lstStyle/>
          <a:p>
            <a:fld id="{CCCAB9A3-150C-4923-A0A1-0F1F2D787E3F}" type="datetimeFigureOut">
              <a:rPr lang="en-CA" smtClean="0"/>
              <a:pPr/>
              <a:t>08/02/2012</a:t>
            </a:fld>
            <a:endParaRPr lang="en-CA"/>
          </a:p>
        </p:txBody>
      </p:sp>
      <p:sp>
        <p:nvSpPr>
          <p:cNvPr id="5" name="4 Marcador de pie de página"/>
          <p:cNvSpPr>
            <a:spLocks noGrp="1"/>
          </p:cNvSpPr>
          <p:nvPr>
            <p:ph type="ftr" sz="quarter" idx="11"/>
          </p:nvPr>
        </p:nvSpPr>
        <p:spPr/>
        <p:txBody>
          <a:bodyPr/>
          <a:lstStyle/>
          <a:p>
            <a:endParaRPr lang="en-CA"/>
          </a:p>
        </p:txBody>
      </p:sp>
      <p:sp>
        <p:nvSpPr>
          <p:cNvPr id="6" name="5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CA" smtClean="0"/>
              <a:t>Click to edit Master title style</a:t>
            </a:r>
            <a:endParaRPr lang="en-CA"/>
          </a:p>
        </p:txBody>
      </p:sp>
      <p:sp>
        <p:nvSpPr>
          <p:cNvPr id="3" name="2 Marcador de texto vertical"/>
          <p:cNvSpPr>
            <a:spLocks noGrp="1"/>
          </p:cNvSpPr>
          <p:nvPr>
            <p:ph type="body" orient="vert" idx="1"/>
          </p:nvPr>
        </p:nvSpPr>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4" name="3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5" name="4 Marcador de pie de página"/>
          <p:cNvSpPr>
            <a:spLocks noGrp="1"/>
          </p:cNvSpPr>
          <p:nvPr>
            <p:ph type="ftr" sz="quarter" idx="11"/>
          </p:nvPr>
        </p:nvSpPr>
        <p:spPr/>
        <p:txBody>
          <a:bodyPr/>
          <a:lstStyle/>
          <a:p>
            <a:endParaRPr lang="en-CA"/>
          </a:p>
        </p:txBody>
      </p:sp>
      <p:sp>
        <p:nvSpPr>
          <p:cNvPr id="6" name="5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n-CA" smtClean="0"/>
              <a:t>Click to edit Master title style</a:t>
            </a:r>
            <a:endParaRPr lang="en-CA"/>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4" name="3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5" name="4 Marcador de pie de página"/>
          <p:cNvSpPr>
            <a:spLocks noGrp="1"/>
          </p:cNvSpPr>
          <p:nvPr>
            <p:ph type="ftr" sz="quarter" idx="11"/>
          </p:nvPr>
        </p:nvSpPr>
        <p:spPr/>
        <p:txBody>
          <a:bodyPr/>
          <a:lstStyle/>
          <a:p>
            <a:endParaRPr lang="en-CA"/>
          </a:p>
        </p:txBody>
      </p:sp>
      <p:sp>
        <p:nvSpPr>
          <p:cNvPr id="6" name="5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CA" dirty="0" smtClean="0"/>
              <a:t>Click to edit Master title style</a:t>
            </a:r>
            <a:endParaRPr lang="en-CA" dirty="0"/>
          </a:p>
        </p:txBody>
      </p:sp>
      <p:sp>
        <p:nvSpPr>
          <p:cNvPr id="3" name="2 Marcador de contenido"/>
          <p:cNvSpPr>
            <a:spLocks noGrp="1"/>
          </p:cNvSpPr>
          <p:nvPr>
            <p:ph idx="1"/>
          </p:nvPr>
        </p:nvSpPr>
        <p:spPr/>
        <p:txBody>
          <a:bodyPr/>
          <a:lstStyle/>
          <a:p>
            <a:pPr lvl="0"/>
            <a:r>
              <a:rPr lang="en-CA" smtClean="0"/>
              <a:t>Click to edit Master text styles</a:t>
            </a:r>
          </a:p>
          <a:p>
            <a:pPr lvl="1"/>
            <a:r>
              <a:rPr lang="en-CA" dirty="0" smtClean="0"/>
              <a:t>Second level</a:t>
            </a:r>
          </a:p>
          <a:p>
            <a:pPr lvl="2"/>
            <a:r>
              <a:rPr lang="en-CA" dirty="0" smtClean="0"/>
              <a:t>Third level</a:t>
            </a:r>
          </a:p>
          <a:p>
            <a:pPr lvl="3"/>
            <a:r>
              <a:rPr lang="en-CA" dirty="0" smtClean="0"/>
              <a:t>Fourth level</a:t>
            </a:r>
          </a:p>
          <a:p>
            <a:pPr lvl="4"/>
            <a:r>
              <a:rPr lang="en-CA" dirty="0" smtClean="0"/>
              <a:t>Fifth level</a:t>
            </a:r>
            <a:endParaRPr lang="en-CA" dirty="0"/>
          </a:p>
        </p:txBody>
      </p:sp>
      <p:sp>
        <p:nvSpPr>
          <p:cNvPr id="4" name="3 Marcador de fecha"/>
          <p:cNvSpPr>
            <a:spLocks noGrp="1"/>
          </p:cNvSpPr>
          <p:nvPr>
            <p:ph type="dt" sz="half" idx="10"/>
          </p:nvPr>
        </p:nvSpPr>
        <p:spPr/>
        <p:txBody>
          <a:bodyPr/>
          <a:lstStyle/>
          <a:p>
            <a:fld id="{CCCAB9A3-150C-4923-A0A1-0F1F2D787E3F}" type="datetimeFigureOut">
              <a:rPr lang="en-CA" smtClean="0"/>
              <a:pPr/>
              <a:t>08/02/2012</a:t>
            </a:fld>
            <a:endParaRPr lang="en-CA"/>
          </a:p>
        </p:txBody>
      </p:sp>
      <p:sp>
        <p:nvSpPr>
          <p:cNvPr id="5" name="4 Marcador de pie de página"/>
          <p:cNvSpPr>
            <a:spLocks noGrp="1"/>
          </p:cNvSpPr>
          <p:nvPr>
            <p:ph type="ftr" sz="quarter" idx="11"/>
          </p:nvPr>
        </p:nvSpPr>
        <p:spPr/>
        <p:txBody>
          <a:bodyPr/>
          <a:lstStyle/>
          <a:p>
            <a:endParaRPr lang="en-CA"/>
          </a:p>
        </p:txBody>
      </p:sp>
      <p:sp>
        <p:nvSpPr>
          <p:cNvPr id="6" name="5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2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2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n-CA" smtClean="0"/>
              <a:t>Click to edit Master title style</a:t>
            </a:r>
            <a:endParaRPr lang="en-CA"/>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CA" smtClean="0"/>
              <a:t>Click to edit Master text styles</a:t>
            </a:r>
          </a:p>
        </p:txBody>
      </p:sp>
      <p:sp>
        <p:nvSpPr>
          <p:cNvPr id="4" name="3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5" name="4 Marcador de pie de página"/>
          <p:cNvSpPr>
            <a:spLocks noGrp="1"/>
          </p:cNvSpPr>
          <p:nvPr>
            <p:ph type="ftr" sz="quarter" idx="11"/>
          </p:nvPr>
        </p:nvSpPr>
        <p:spPr/>
        <p:txBody>
          <a:bodyPr/>
          <a:lstStyle/>
          <a:p>
            <a:endParaRPr lang="en-CA"/>
          </a:p>
        </p:txBody>
      </p:sp>
      <p:sp>
        <p:nvSpPr>
          <p:cNvPr id="6" name="5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CA" smtClean="0"/>
              <a:t>Click to edit Master title style</a:t>
            </a:r>
            <a:endParaRPr lang="en-CA"/>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5" name="4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6" name="5 Marcador de pie de página"/>
          <p:cNvSpPr>
            <a:spLocks noGrp="1"/>
          </p:cNvSpPr>
          <p:nvPr>
            <p:ph type="ftr" sz="quarter" idx="11"/>
          </p:nvPr>
        </p:nvSpPr>
        <p:spPr/>
        <p:txBody>
          <a:bodyPr/>
          <a:lstStyle/>
          <a:p>
            <a:endParaRPr lang="en-CA"/>
          </a:p>
        </p:txBody>
      </p:sp>
      <p:sp>
        <p:nvSpPr>
          <p:cNvPr id="7" name="6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n-CA" smtClean="0"/>
              <a:t>Click to edit Master title style</a:t>
            </a:r>
            <a:endParaRPr lang="en-CA"/>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CA" smtClean="0"/>
              <a:t>Click to edit Master text styles</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7" name="6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8" name="7 Marcador de pie de página"/>
          <p:cNvSpPr>
            <a:spLocks noGrp="1"/>
          </p:cNvSpPr>
          <p:nvPr>
            <p:ph type="ftr" sz="quarter" idx="11"/>
          </p:nvPr>
        </p:nvSpPr>
        <p:spPr/>
        <p:txBody>
          <a:bodyPr/>
          <a:lstStyle/>
          <a:p>
            <a:endParaRPr lang="en-CA"/>
          </a:p>
        </p:txBody>
      </p:sp>
      <p:sp>
        <p:nvSpPr>
          <p:cNvPr id="9" name="8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CA" smtClean="0"/>
              <a:t>Click to edit Master title style</a:t>
            </a:r>
            <a:endParaRPr lang="en-CA"/>
          </a:p>
        </p:txBody>
      </p:sp>
      <p:sp>
        <p:nvSpPr>
          <p:cNvPr id="3" name="2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4" name="3 Marcador de pie de página"/>
          <p:cNvSpPr>
            <a:spLocks noGrp="1"/>
          </p:cNvSpPr>
          <p:nvPr>
            <p:ph type="ftr" sz="quarter" idx="11"/>
          </p:nvPr>
        </p:nvSpPr>
        <p:spPr/>
        <p:txBody>
          <a:bodyPr/>
          <a:lstStyle/>
          <a:p>
            <a:endParaRPr lang="en-CA"/>
          </a:p>
        </p:txBody>
      </p:sp>
      <p:sp>
        <p:nvSpPr>
          <p:cNvPr id="5" name="4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3" name="2 Marcador de pie de página"/>
          <p:cNvSpPr>
            <a:spLocks noGrp="1"/>
          </p:cNvSpPr>
          <p:nvPr>
            <p:ph type="ftr" sz="quarter" idx="11"/>
          </p:nvPr>
        </p:nvSpPr>
        <p:spPr/>
        <p:txBody>
          <a:bodyPr/>
          <a:lstStyle/>
          <a:p>
            <a:endParaRPr lang="en-CA"/>
          </a:p>
        </p:txBody>
      </p:sp>
      <p:sp>
        <p:nvSpPr>
          <p:cNvPr id="4" name="3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n-CA" smtClean="0"/>
              <a:t>Click to edit Master title style</a:t>
            </a:r>
            <a:endParaRPr lang="en-CA"/>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CA" smtClean="0"/>
              <a:t>Click to edit Master text styles</a:t>
            </a:r>
          </a:p>
          <a:p>
            <a:pPr lvl="1"/>
            <a:r>
              <a:rPr lang="en-CA" smtClean="0"/>
              <a:t>Second level</a:t>
            </a:r>
          </a:p>
          <a:p>
            <a:pPr lvl="2"/>
            <a:r>
              <a:rPr lang="en-CA" smtClean="0"/>
              <a:t>Third level</a:t>
            </a:r>
          </a:p>
          <a:p>
            <a:pPr lvl="3"/>
            <a:r>
              <a:rPr lang="en-CA" smtClean="0"/>
              <a:t>Fourth level</a:t>
            </a:r>
          </a:p>
          <a:p>
            <a:pPr lvl="4"/>
            <a:r>
              <a:rPr lang="en-CA" smtClean="0"/>
              <a:t>Fifth level</a:t>
            </a:r>
            <a:endParaRPr lang="en-CA"/>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4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6" name="5 Marcador de pie de página"/>
          <p:cNvSpPr>
            <a:spLocks noGrp="1"/>
          </p:cNvSpPr>
          <p:nvPr>
            <p:ph type="ftr" sz="quarter" idx="11"/>
          </p:nvPr>
        </p:nvSpPr>
        <p:spPr/>
        <p:txBody>
          <a:bodyPr/>
          <a:lstStyle/>
          <a:p>
            <a:endParaRPr lang="en-CA"/>
          </a:p>
        </p:txBody>
      </p:sp>
      <p:sp>
        <p:nvSpPr>
          <p:cNvPr id="7" name="6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n-CA" smtClean="0"/>
              <a:t>Click to edit Master title style</a:t>
            </a:r>
            <a:endParaRPr lang="en-CA"/>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CA" smtClean="0"/>
              <a:t>Click icon to add picture</a:t>
            </a:r>
            <a:endParaRPr lang="en-CA"/>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CA" smtClean="0"/>
              <a:t>Click to edit Master text styles</a:t>
            </a:r>
          </a:p>
        </p:txBody>
      </p:sp>
      <p:sp>
        <p:nvSpPr>
          <p:cNvPr id="5" name="4 Marcador de fecha"/>
          <p:cNvSpPr>
            <a:spLocks noGrp="1"/>
          </p:cNvSpPr>
          <p:nvPr>
            <p:ph type="dt" sz="half" idx="10"/>
          </p:nvPr>
        </p:nvSpPr>
        <p:spPr/>
        <p:txBody>
          <a:bodyPr/>
          <a:lstStyle/>
          <a:p>
            <a:fld id="{CCCAB9A3-150C-4923-A0A1-0F1F2D787E3F}" type="datetimeFigureOut">
              <a:rPr lang="en-CA" smtClean="0"/>
              <a:pPr/>
              <a:t>07/02/2012</a:t>
            </a:fld>
            <a:endParaRPr lang="en-CA"/>
          </a:p>
        </p:txBody>
      </p:sp>
      <p:sp>
        <p:nvSpPr>
          <p:cNvPr id="6" name="5 Marcador de pie de página"/>
          <p:cNvSpPr>
            <a:spLocks noGrp="1"/>
          </p:cNvSpPr>
          <p:nvPr>
            <p:ph type="ftr" sz="quarter" idx="11"/>
          </p:nvPr>
        </p:nvSpPr>
        <p:spPr/>
        <p:txBody>
          <a:bodyPr/>
          <a:lstStyle/>
          <a:p>
            <a:endParaRPr lang="en-CA"/>
          </a:p>
        </p:txBody>
      </p:sp>
      <p:sp>
        <p:nvSpPr>
          <p:cNvPr id="7" name="6 Marcador de número de diapositiva"/>
          <p:cNvSpPr>
            <a:spLocks noGrp="1"/>
          </p:cNvSpPr>
          <p:nvPr>
            <p:ph type="sldNum" sz="quarter" idx="12"/>
          </p:nvPr>
        </p:nvSpPr>
        <p:spPr/>
        <p:txBody>
          <a:bodyPr/>
          <a:lstStyle/>
          <a:p>
            <a:fld id="{DDED7541-FE47-4045-83E2-F184A034E9AB}" type="slidenum">
              <a:rPr lang="en-CA" smtClean="0"/>
              <a:pPr/>
              <a:t>‹#›</a:t>
            </a:fld>
            <a:endParaRPr lang="en-CA"/>
          </a:p>
        </p:txBody>
      </p:sp>
    </p:spTree>
  </p:cSld>
  <p:clrMapOvr>
    <a:masterClrMapping/>
  </p:clrMapOvr>
  <p:transition>
    <p:fade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050" name="Picture 2" descr="C:\Documents and Settings\Usuario\Mis documentos\Globalidad\Diapositiva2.JPG"/>
          <p:cNvPicPr>
            <a:picLocks noChangeAspect="1" noChangeArrowheads="1"/>
          </p:cNvPicPr>
          <p:nvPr/>
        </p:nvPicPr>
        <p:blipFill>
          <a:blip r:embed="rId13" cstate="print"/>
          <a:srcRect/>
          <a:stretch>
            <a:fillRect/>
          </a:stretch>
        </p:blipFill>
        <p:spPr bwMode="auto">
          <a:xfrm>
            <a:off x="0" y="0"/>
            <a:ext cx="9144000" cy="6858000"/>
          </a:xfrm>
          <a:prstGeom prst="rect">
            <a:avLst/>
          </a:prstGeom>
          <a:noFill/>
        </p:spPr>
      </p:pic>
      <p:sp>
        <p:nvSpPr>
          <p:cNvPr id="2" name="1 Marcador de título"/>
          <p:cNvSpPr>
            <a:spLocks noGrp="1"/>
          </p:cNvSpPr>
          <p:nvPr>
            <p:ph type="title"/>
          </p:nvPr>
        </p:nvSpPr>
        <p:spPr>
          <a:xfrm>
            <a:off x="428596" y="0"/>
            <a:ext cx="8229600" cy="1071546"/>
          </a:xfrm>
          <a:prstGeom prst="rect">
            <a:avLst/>
          </a:prstGeom>
        </p:spPr>
        <p:txBody>
          <a:bodyPr vert="horz" lIns="91440" tIns="45720" rIns="91440" bIns="45720" rtlCol="0" anchor="ctr">
            <a:noAutofit/>
          </a:bodyPr>
          <a:lstStyle/>
          <a:p>
            <a:r>
              <a:rPr lang="en-CA" smtClean="0"/>
              <a:t>Haga clic para modificar el estilo de título del patrón</a:t>
            </a:r>
            <a:endParaRPr lang="en-CA" dirty="0"/>
          </a:p>
        </p:txBody>
      </p:sp>
      <p:sp>
        <p:nvSpPr>
          <p:cNvPr id="3" name="2 Marcador de texto"/>
          <p:cNvSpPr>
            <a:spLocks noGrp="1"/>
          </p:cNvSpPr>
          <p:nvPr>
            <p:ph type="body" idx="1"/>
          </p:nvPr>
        </p:nvSpPr>
        <p:spPr>
          <a:xfrm>
            <a:off x="457200" y="1357298"/>
            <a:ext cx="8229600" cy="4768865"/>
          </a:xfrm>
          <a:prstGeom prst="rect">
            <a:avLst/>
          </a:prstGeom>
        </p:spPr>
        <p:txBody>
          <a:bodyPr vert="horz" lIns="91440" tIns="45720" rIns="91440" bIns="45720" rtlCol="0">
            <a:normAutofit/>
          </a:bodyPr>
          <a:lstStyle/>
          <a:p>
            <a:pPr lvl="0"/>
            <a:r>
              <a:rPr lang="en-CA" smtClean="0"/>
              <a:t>Haga clic para modificar el estilo de texto del patrón</a:t>
            </a:r>
          </a:p>
          <a:p>
            <a:pPr lvl="1"/>
            <a:r>
              <a:rPr lang="en-CA" smtClean="0"/>
              <a:t>Segundo nivel</a:t>
            </a:r>
          </a:p>
          <a:p>
            <a:pPr lvl="2"/>
            <a:r>
              <a:rPr lang="en-CA" smtClean="0"/>
              <a:t>Tercer nivel</a:t>
            </a:r>
          </a:p>
          <a:p>
            <a:pPr lvl="3"/>
            <a:r>
              <a:rPr lang="en-CA" smtClean="0"/>
              <a:t>Cuarto nivel</a:t>
            </a:r>
          </a:p>
          <a:p>
            <a:pPr lvl="4"/>
            <a:r>
              <a:rPr lang="en-CA" smtClean="0"/>
              <a:t>Quinto nivel</a:t>
            </a:r>
            <a:endParaRPr lang="en-CA" dirty="0"/>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CAB9A3-150C-4923-A0A1-0F1F2D787E3F}" type="datetimeFigureOut">
              <a:rPr lang="en-CA" smtClean="0"/>
              <a:pPr/>
              <a:t>07/02/2012</a:t>
            </a:fld>
            <a:endParaRPr lang="en-CA"/>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ED7541-FE47-4045-83E2-F184A034E9AB}" type="slidenum">
              <a:rPr lang="en-CA" smtClean="0"/>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thruBlk="1"/>
  </p:transition>
  <p:txStyles>
    <p:titleStyle>
      <a:lvl1pPr algn="ctr" defTabSz="914400" rtl="0" eaLnBrk="1" latinLnBrk="0" hangingPunct="1">
        <a:spcBef>
          <a:spcPct val="0"/>
        </a:spcBef>
        <a:buNone/>
        <a:defRPr sz="3600" kern="1200">
          <a:ln>
            <a:solidFill>
              <a:sysClr val="windowText" lastClr="000000"/>
            </a:solidFill>
          </a:ln>
          <a:solidFill>
            <a:srgbClr val="FF9900"/>
          </a:solidFill>
          <a:effectLst>
            <a:outerShdw blurRad="50800" dist="38100" dir="18900000" algn="bl" rotWithShape="0">
              <a:prstClr val="black"/>
            </a:outerShdw>
          </a:effectLst>
          <a:latin typeface="Eras Demi ITC" pitchFamily="34" charset="0"/>
          <a:ea typeface="+mj-ea"/>
          <a:cs typeface="+mj-cs"/>
        </a:defRPr>
      </a:lvl1pPr>
    </p:titleStyle>
    <p:bodyStyle>
      <a:lvl1pPr marL="342900" indent="-342900" algn="just" defTabSz="914400" rtl="0" eaLnBrk="1" latinLnBrk="0" hangingPunct="1">
        <a:spcBef>
          <a:spcPct val="20000"/>
        </a:spcBef>
        <a:buFont typeface="Arial" pitchFamily="34" charset="0"/>
        <a:buChar char="•"/>
        <a:defRPr sz="2600" kern="1200">
          <a:ln>
            <a:solidFill>
              <a:sysClr val="windowText" lastClr="000000"/>
            </a:solidFill>
          </a:ln>
          <a:solidFill>
            <a:schemeClr val="bg1"/>
          </a:solidFill>
          <a:effectLst>
            <a:outerShdw blurRad="50800" dist="38100" algn="l" rotWithShape="0">
              <a:prstClr val="black"/>
            </a:outerShdw>
          </a:effectLst>
          <a:latin typeface="Eras Demi ITC" pitchFamily="34" charset="0"/>
          <a:ea typeface="+mn-ea"/>
          <a:cs typeface="+mn-cs"/>
        </a:defRPr>
      </a:lvl1pPr>
      <a:lvl2pPr marL="742950" indent="-285750" algn="just" defTabSz="914400" rtl="0" eaLnBrk="1" latinLnBrk="0" hangingPunct="1">
        <a:spcBef>
          <a:spcPct val="20000"/>
        </a:spcBef>
        <a:buFont typeface="Arial" pitchFamily="34" charset="0"/>
        <a:buChar char="–"/>
        <a:defRPr sz="24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mn-ea"/>
          <a:cs typeface="+mn-cs"/>
        </a:defRPr>
      </a:lvl2pPr>
      <a:lvl3pPr marL="1143000" indent="-228600" algn="just" defTabSz="914400" rtl="0" eaLnBrk="1" latinLnBrk="0" hangingPunct="1">
        <a:spcBef>
          <a:spcPct val="20000"/>
        </a:spcBef>
        <a:buFont typeface="Arial" pitchFamily="34" charset="0"/>
        <a:buChar char="•"/>
        <a:defRPr sz="22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mn-ea"/>
          <a:cs typeface="+mn-cs"/>
        </a:defRPr>
      </a:lvl3pPr>
      <a:lvl4pPr marL="1600200" indent="-228600" algn="just" defTabSz="914400" rtl="0" eaLnBrk="1" latinLnBrk="0" hangingPunct="1">
        <a:spcBef>
          <a:spcPct val="20000"/>
        </a:spcBef>
        <a:buFont typeface="Arial" pitchFamily="34" charset="0"/>
        <a:buChar char="–"/>
        <a:defRPr sz="20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mn-ea"/>
          <a:cs typeface="+mn-cs"/>
        </a:defRPr>
      </a:lvl4pPr>
      <a:lvl5pPr marL="2057400" indent="-228600" algn="just" defTabSz="914400" rtl="0" eaLnBrk="1" latinLnBrk="0" hangingPunct="1">
        <a:spcBef>
          <a:spcPct val="20000"/>
        </a:spcBef>
        <a:buFont typeface="Arial" pitchFamily="34" charset="0"/>
        <a:buChar char="»"/>
        <a:defRPr sz="2000" kern="1200">
          <a:ln>
            <a:solidFill>
              <a:sysClr val="windowText" lastClr="000000"/>
            </a:solidFill>
          </a:ln>
          <a:solidFill>
            <a:schemeClr val="bg1"/>
          </a:solidFill>
          <a:effectLst>
            <a:outerShdw blurRad="50800" dist="38100" dir="18900000" algn="bl" rotWithShape="0">
              <a:prstClr val="black"/>
            </a:outerShdw>
          </a:effectLst>
          <a:latin typeface="Eras Demi ITC"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laws.justice.gc.ca/en/C-42/index.html"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en.wikipedia.org/wiki/Streaming_media" TargetMode="External"/><Relationship Id="rId2" Type="http://schemas.openxmlformats.org/officeDocument/2006/relationships/hyperlink" Target="http://www.youtube.com/watch?v=O0PizLYBODs"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video" Target="file:///C:\spencer\courses\120%20Digital%20Technologies\Introduction%20unit%20material\new%20copyright%20bill%20c32.flv.mp4"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p:txBody>
          <a:bodyPr/>
          <a:lstStyle/>
          <a:p>
            <a:pPr algn="l"/>
            <a:r>
              <a:rPr lang="es-VE" dirty="0" smtClean="0"/>
              <a:t>Copyright </a:t>
            </a:r>
            <a:r>
              <a:rPr lang="es-VE" dirty="0" err="1" smtClean="0"/>
              <a:t>Basics</a:t>
            </a:r>
            <a:endParaRPr lang="es-ES" dirty="0"/>
          </a:p>
        </p:txBody>
      </p:sp>
      <p:sp>
        <p:nvSpPr>
          <p:cNvPr id="3" name="2 Subtítulo"/>
          <p:cNvSpPr>
            <a:spLocks noGrp="1"/>
          </p:cNvSpPr>
          <p:nvPr>
            <p:ph type="subTitle" idx="1"/>
          </p:nvPr>
        </p:nvSpPr>
        <p:spPr/>
        <p:txBody>
          <a:bodyPr/>
          <a:lstStyle/>
          <a:p>
            <a:endParaRPr lang="es-ES"/>
          </a:p>
        </p:txBody>
      </p:sp>
    </p:spTree>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IS COPYRIGHT AND HOW DOES IT WORK</a:t>
            </a:r>
            <a:r>
              <a:rPr lang="en-CA" dirty="0" smtClean="0"/>
              <a:t>?</a:t>
            </a:r>
            <a:endParaRPr lang="en-CA" dirty="0"/>
          </a:p>
        </p:txBody>
      </p:sp>
      <p:sp>
        <p:nvSpPr>
          <p:cNvPr id="3" name="Content Placeholder 2"/>
          <p:cNvSpPr>
            <a:spLocks noGrp="1"/>
          </p:cNvSpPr>
          <p:nvPr>
            <p:ph idx="1"/>
          </p:nvPr>
        </p:nvSpPr>
        <p:spPr/>
        <p:txBody>
          <a:bodyPr>
            <a:normAutofit fontScale="92500" lnSpcReduction="20000"/>
          </a:bodyPr>
          <a:lstStyle/>
          <a:p>
            <a:r>
              <a:rPr lang="en-CA" dirty="0" smtClean="0"/>
              <a:t>In Canada, copyright is governed by the </a:t>
            </a:r>
            <a:r>
              <a:rPr lang="en-CA" u="sng" dirty="0" smtClean="0">
                <a:hlinkClick r:id="rId2"/>
              </a:rPr>
              <a:t>Copyright Act</a:t>
            </a:r>
            <a:r>
              <a:rPr lang="en-CA" dirty="0" smtClean="0"/>
              <a:t> (R.S.C. 1985, c. C-42) which regulates the use and reproduction of intellectual and artistic creations.</a:t>
            </a:r>
            <a:br>
              <a:rPr lang="en-CA" dirty="0" smtClean="0"/>
            </a:br>
            <a:endParaRPr lang="en-CA" dirty="0" smtClean="0"/>
          </a:p>
          <a:p>
            <a:r>
              <a:rPr lang="en-CA" dirty="0" smtClean="0"/>
              <a:t>P</a:t>
            </a:r>
            <a:r>
              <a:rPr lang="en-CA" dirty="0" smtClean="0"/>
              <a:t>rotects </a:t>
            </a:r>
            <a:r>
              <a:rPr lang="en-CA" dirty="0" smtClean="0"/>
              <a:t>works from being copied, performed or distributed without the permission of the copyright holder, usually the author or the creator of the work, and provides exceptions for special circumstances.</a:t>
            </a:r>
          </a:p>
          <a:p>
            <a:endParaRPr lang="en-CA" dirty="0" smtClean="0"/>
          </a:p>
          <a:p>
            <a:pPr algn="l"/>
            <a:r>
              <a:rPr lang="en-CA" dirty="0" smtClean="0"/>
              <a:t>It automatically </a:t>
            </a:r>
            <a:r>
              <a:rPr lang="en-CA" dirty="0" smtClean="0"/>
              <a:t>applies to original works such as books, articles, videos, music, paintings, photographs, digital works, broadcasts and performances</a:t>
            </a:r>
            <a:r>
              <a:rPr lang="en-CA" dirty="0" smtClean="0"/>
              <a:t>.</a:t>
            </a:r>
          </a:p>
          <a:p>
            <a:r>
              <a:rPr lang="en-CA" dirty="0" smtClean="0"/>
              <a:t>Ideas and facts are not protected by copyright.</a:t>
            </a:r>
          </a:p>
          <a:p>
            <a:endParaRPr lang="en-CA" dirty="0"/>
          </a:p>
        </p:txBody>
      </p:sp>
    </p:spTree>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Is Fair Use/ Fair Dealing</a:t>
            </a:r>
            <a:r>
              <a:rPr lang="en-CA" dirty="0" smtClean="0"/>
              <a:t>?</a:t>
            </a:r>
            <a:endParaRPr lang="en-CA" dirty="0"/>
          </a:p>
        </p:txBody>
      </p:sp>
      <p:sp>
        <p:nvSpPr>
          <p:cNvPr id="3" name="Content Placeholder 2"/>
          <p:cNvSpPr>
            <a:spLocks noGrp="1"/>
          </p:cNvSpPr>
          <p:nvPr>
            <p:ph idx="1"/>
          </p:nvPr>
        </p:nvSpPr>
        <p:spPr/>
        <p:txBody>
          <a:bodyPr/>
          <a:lstStyle/>
          <a:p>
            <a:r>
              <a:rPr lang="en-CA" dirty="0" smtClean="0"/>
              <a:t>Fair use is a copyright principle based on the belief that the public is entitled to freely use portions of copyrighted materials for purposes of commentary and criticism.</a:t>
            </a:r>
          </a:p>
          <a:p>
            <a:r>
              <a:rPr lang="en-CA" dirty="0" smtClean="0"/>
              <a:t>Fair use is any copying of copyrighted material done for a limited and “transformative” purpose, such as to comment upon, criticize, or parody a copyrighted work. Such uses can be done without permission from the copyright owner.</a:t>
            </a:r>
            <a:endParaRPr lang="en-CA" dirty="0"/>
          </a:p>
        </p:txBody>
      </p:sp>
    </p:spTree>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smtClean="0"/>
              <a:t>EDUCATIONAL </a:t>
            </a:r>
            <a:r>
              <a:rPr lang="en-CA" b="1" dirty="0" smtClean="0"/>
              <a:t>EXCEPTION</a:t>
            </a:r>
            <a:endParaRPr lang="en-CA" dirty="0"/>
          </a:p>
        </p:txBody>
      </p:sp>
      <p:sp>
        <p:nvSpPr>
          <p:cNvPr id="3" name="Content Placeholder 2"/>
          <p:cNvSpPr>
            <a:spLocks noGrp="1"/>
          </p:cNvSpPr>
          <p:nvPr>
            <p:ph idx="1"/>
          </p:nvPr>
        </p:nvSpPr>
        <p:spPr/>
        <p:txBody>
          <a:bodyPr>
            <a:normAutofit fontScale="92500"/>
          </a:bodyPr>
          <a:lstStyle/>
          <a:p>
            <a:pPr lvl="0"/>
            <a:r>
              <a:rPr lang="en-CA" dirty="0" smtClean="0"/>
              <a:t>Instructors </a:t>
            </a:r>
            <a:r>
              <a:rPr lang="en-CA" dirty="0" smtClean="0"/>
              <a:t>can copy a work onto a board, flip chart or similar surface and project a work using an overhead projector or similar device. The projection must be on the school's premises for educational purposes only. Digital projectors are arguably covered by this section.</a:t>
            </a:r>
          </a:p>
          <a:p>
            <a:pPr lvl="0"/>
            <a:endParaRPr lang="en-CA" dirty="0" smtClean="0"/>
          </a:p>
          <a:p>
            <a:pPr lvl="0"/>
            <a:r>
              <a:rPr lang="en-CA" dirty="0" smtClean="0"/>
              <a:t>For </a:t>
            </a:r>
            <a:r>
              <a:rPr lang="en-CA" dirty="0" smtClean="0"/>
              <a:t>the purposes of an exam or test, instructors can reproduce, translate or perform a work when it is not commercially available in an appropriate medium</a:t>
            </a:r>
            <a:r>
              <a:rPr lang="en-CA" dirty="0" smtClean="0"/>
              <a:t>.</a:t>
            </a:r>
            <a:br>
              <a:rPr lang="en-CA" dirty="0" smtClean="0"/>
            </a:br>
            <a:endParaRPr lang="en-CA" dirty="0" smtClean="0"/>
          </a:p>
          <a:p>
            <a:pPr lvl="0"/>
            <a:r>
              <a:rPr lang="en-US" dirty="0" smtClean="0"/>
              <a:t>Can borrow 10% of motion picture, words or music.</a:t>
            </a:r>
            <a:endParaRPr lang="en-CA" dirty="0" smtClean="0"/>
          </a:p>
          <a:p>
            <a:endParaRPr lang="en-CA" dirty="0"/>
          </a:p>
        </p:txBody>
      </p:sp>
    </p:spTree>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PIPA, SOPA</a:t>
            </a:r>
            <a:endParaRPr lang="en-CA" dirty="0"/>
          </a:p>
        </p:txBody>
      </p:sp>
      <p:sp>
        <p:nvSpPr>
          <p:cNvPr id="3" name="Content Placeholder 2"/>
          <p:cNvSpPr>
            <a:spLocks noGrp="1"/>
          </p:cNvSpPr>
          <p:nvPr>
            <p:ph idx="1"/>
          </p:nvPr>
        </p:nvSpPr>
        <p:spPr>
          <a:xfrm>
            <a:off x="457200" y="1357298"/>
            <a:ext cx="8458200" cy="4768865"/>
          </a:xfrm>
        </p:spPr>
        <p:txBody>
          <a:bodyPr>
            <a:normAutofit fontScale="92500" lnSpcReduction="20000"/>
          </a:bodyPr>
          <a:lstStyle/>
          <a:p>
            <a:r>
              <a:rPr lang="en-US" sz="2000" dirty="0" smtClean="0">
                <a:hlinkClick r:id="rId2"/>
              </a:rPr>
              <a:t>PIPA and SOPA stopped for now</a:t>
            </a:r>
            <a:endParaRPr lang="en-US" sz="2000" dirty="0" smtClean="0"/>
          </a:p>
          <a:p>
            <a:pPr algn="l"/>
            <a:r>
              <a:rPr lang="en-US" sz="2000" dirty="0" smtClean="0"/>
              <a:t>SOPA -  </a:t>
            </a:r>
            <a:r>
              <a:rPr lang="en-US" sz="2000" dirty="0" smtClean="0"/>
              <a:t>to expand the ability of U.S. law enforcement to fight online trafficking in copyrighted intellectual </a:t>
            </a:r>
            <a:r>
              <a:rPr lang="en-US" sz="2000" dirty="0" smtClean="0"/>
              <a:t>property</a:t>
            </a:r>
            <a:r>
              <a:rPr lang="en-US" sz="2000" dirty="0" smtClean="0"/>
              <a:t> and counterfeit goods. Provisions include the requesting of court orders to </a:t>
            </a:r>
            <a:r>
              <a:rPr lang="en-US" sz="2000" dirty="0" smtClean="0"/>
              <a:t>ban advertising</a:t>
            </a:r>
            <a:r>
              <a:rPr lang="en-US" sz="2000" dirty="0" smtClean="0"/>
              <a:t> networks and payment facilities from conducting business with infringing websites, and search engines from linking to the sites, and court orders requiring Internet service providers to block access to the sites. The law would expand existing criminal laws to include unauthorized </a:t>
            </a:r>
            <a:r>
              <a:rPr lang="en-US" sz="2000" dirty="0" smtClean="0">
                <a:hlinkClick r:id="rId3" tooltip="Streaming media"/>
              </a:rPr>
              <a:t>streaming</a:t>
            </a:r>
            <a:r>
              <a:rPr lang="en-US" sz="2000" dirty="0" smtClean="0"/>
              <a:t> of copyright material, imposing a maximum penalty of five years in prison</a:t>
            </a:r>
            <a:endParaRPr lang="en-US" sz="2000" dirty="0" smtClean="0"/>
          </a:p>
          <a:p>
            <a:endParaRPr lang="en-US" sz="2000" dirty="0" smtClean="0"/>
          </a:p>
          <a:p>
            <a:r>
              <a:rPr lang="en-US" sz="2000" i="1" dirty="0" smtClean="0"/>
              <a:t>PIPA</a:t>
            </a:r>
            <a:r>
              <a:rPr lang="en-US" sz="2000" dirty="0" smtClean="0"/>
              <a:t> is short for the “</a:t>
            </a:r>
            <a:r>
              <a:rPr lang="en-US" sz="2000" b="1" dirty="0" smtClean="0"/>
              <a:t>Protect IP Act</a:t>
            </a:r>
            <a:r>
              <a:rPr lang="en-US" sz="2000" dirty="0" smtClean="0"/>
              <a:t>“. The act is a reorganization of the 2010 COICA (Combating Online Infringement and Counterfeits Act) that did not pass legislation</a:t>
            </a:r>
            <a:r>
              <a:rPr lang="en-US" sz="2000" dirty="0" smtClean="0"/>
              <a:t>.</a:t>
            </a:r>
          </a:p>
          <a:p>
            <a:endParaRPr lang="en-US" sz="2000" dirty="0" smtClean="0"/>
          </a:p>
          <a:p>
            <a:r>
              <a:rPr lang="en-US" sz="2000" dirty="0" smtClean="0"/>
              <a:t>PURPOSE –To </a:t>
            </a:r>
            <a:r>
              <a:rPr lang="en-US" sz="2000" dirty="0" smtClean="0"/>
              <a:t>prevent online threats to economic creativity and theft of intellectual property, and for other purposes.</a:t>
            </a:r>
            <a:endParaRPr lang="en-CA" sz="2000" dirty="0"/>
          </a:p>
        </p:txBody>
      </p:sp>
    </p:spTree>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ACTA</a:t>
            </a:r>
            <a:endParaRPr lang="en-CA" dirty="0"/>
          </a:p>
        </p:txBody>
      </p:sp>
      <p:sp>
        <p:nvSpPr>
          <p:cNvPr id="3" name="Content Placeholder 2"/>
          <p:cNvSpPr>
            <a:spLocks noGrp="1"/>
          </p:cNvSpPr>
          <p:nvPr>
            <p:ph idx="1"/>
          </p:nvPr>
        </p:nvSpPr>
        <p:spPr/>
        <p:txBody>
          <a:bodyPr>
            <a:normAutofit fontScale="92500" lnSpcReduction="10000"/>
          </a:bodyPr>
          <a:lstStyle/>
          <a:p>
            <a:r>
              <a:rPr lang="en-US" dirty="0" smtClean="0"/>
              <a:t>The Purpose - is </a:t>
            </a:r>
            <a:r>
              <a:rPr lang="en-US" dirty="0" smtClean="0"/>
              <a:t>to put in place international standards for enforcing intellectual property rights in order to fight more efficiently the growing problems of counterfeiting and piracy. </a:t>
            </a:r>
          </a:p>
          <a:p>
            <a:endParaRPr lang="en-US" dirty="0" smtClean="0"/>
          </a:p>
          <a:p>
            <a:r>
              <a:rPr lang="en-US" dirty="0" smtClean="0"/>
              <a:t>Covers </a:t>
            </a:r>
            <a:r>
              <a:rPr lang="en-US" dirty="0" smtClean="0"/>
              <a:t>three areas: </a:t>
            </a:r>
            <a:endParaRPr lang="en-US" dirty="0" smtClean="0"/>
          </a:p>
          <a:p>
            <a:pPr lvl="1"/>
            <a:r>
              <a:rPr lang="en-US" dirty="0" smtClean="0"/>
              <a:t>improving </a:t>
            </a:r>
            <a:r>
              <a:rPr lang="en-US" dirty="0" smtClean="0"/>
              <a:t>international cooperation, </a:t>
            </a:r>
            <a:endParaRPr lang="en-US" dirty="0" smtClean="0"/>
          </a:p>
          <a:p>
            <a:pPr lvl="1"/>
            <a:r>
              <a:rPr lang="en-US" dirty="0" smtClean="0"/>
              <a:t>establishing </a:t>
            </a:r>
            <a:r>
              <a:rPr lang="en-US" dirty="0" smtClean="0"/>
              <a:t>best practices for enforcement, </a:t>
            </a:r>
            <a:endParaRPr lang="en-US" dirty="0" smtClean="0"/>
          </a:p>
          <a:p>
            <a:pPr lvl="1"/>
            <a:r>
              <a:rPr lang="en-US" dirty="0" smtClean="0"/>
              <a:t>and </a:t>
            </a:r>
            <a:r>
              <a:rPr lang="en-US" dirty="0" smtClean="0"/>
              <a:t>providing a more effective legal </a:t>
            </a:r>
            <a:r>
              <a:rPr lang="en-US" dirty="0" smtClean="0"/>
              <a:t>framework</a:t>
            </a:r>
            <a:endParaRPr lang="en-US" dirty="0" smtClean="0"/>
          </a:p>
          <a:p>
            <a:r>
              <a:rPr lang="en-US" dirty="0" smtClean="0"/>
              <a:t>Member countries - Australia</a:t>
            </a:r>
            <a:r>
              <a:rPr lang="en-US" dirty="0" smtClean="0"/>
              <a:t>, the European Union and its member countries, Japan, Korea, Mexico, Morocco, New Zealand, Singapore, Switzerland, and the United States, </a:t>
            </a:r>
          </a:p>
          <a:p>
            <a:endParaRPr lang="en-CA" dirty="0"/>
          </a:p>
        </p:txBody>
      </p:sp>
    </p:spTree>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Bill C32</a:t>
            </a:r>
            <a:endParaRPr lang="en-CA" dirty="0"/>
          </a:p>
        </p:txBody>
      </p:sp>
      <p:pic>
        <p:nvPicPr>
          <p:cNvPr id="4" name="new copyright bill c32.flv.mp4">
            <a:hlinkClick r:id="" action="ppaction://media"/>
          </p:cNvPr>
          <p:cNvPicPr>
            <a:picLocks noGrp="1" noRot="1" noChangeAspect="1"/>
          </p:cNvPicPr>
          <p:nvPr>
            <p:ph idx="1"/>
            <a:videoFile r:link="rId1"/>
          </p:nvPr>
        </p:nvPicPr>
        <p:blipFill>
          <a:blip r:embed="rId3" cstate="print"/>
          <a:stretch>
            <a:fillRect/>
          </a:stretch>
        </p:blipFill>
        <p:spPr>
          <a:xfrm>
            <a:off x="384756" y="1371600"/>
            <a:ext cx="8481060" cy="4800600"/>
          </a:xfrm>
          <a:prstGeom prst="rect">
            <a:avLst/>
          </a:prstGeom>
        </p:spPr>
      </p:pic>
    </p:spTree>
  </p:cSld>
  <p:clrMapOvr>
    <a:masterClrMapping/>
  </p:clrMapOvr>
  <p:transition>
    <p:fade thruBlk="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sp>
        <p:nvSpPr>
          <p:cNvPr id="3" name="Content Placeholder 2"/>
          <p:cNvSpPr>
            <a:spLocks noGrp="1"/>
          </p:cNvSpPr>
          <p:nvPr>
            <p:ph idx="1"/>
          </p:nvPr>
        </p:nvSpPr>
        <p:spPr/>
        <p:txBody>
          <a:bodyPr/>
          <a:lstStyle/>
          <a:p>
            <a:endParaRPr lang="en-CA" dirty="0" smtClean="0"/>
          </a:p>
          <a:p>
            <a:pPr marL="914400" lvl="1" indent="-457200">
              <a:buFont typeface="+mj-lt"/>
              <a:buAutoNum type="arabicPeriod"/>
            </a:pPr>
            <a:r>
              <a:rPr lang="en-US" dirty="0" smtClean="0"/>
              <a:t>What are the arguments for and against restricting </a:t>
            </a:r>
            <a:r>
              <a:rPr lang="en-US" dirty="0" smtClean="0"/>
              <a:t>downloading?</a:t>
            </a:r>
            <a:endParaRPr lang="en-CA" sz="2800" dirty="0" smtClean="0"/>
          </a:p>
          <a:p>
            <a:pPr marL="914400" lvl="1" indent="-457200">
              <a:buFont typeface="+mj-lt"/>
              <a:buAutoNum type="arabicPeriod"/>
            </a:pPr>
            <a:endParaRPr lang="en-CA" sz="2800" dirty="0" smtClean="0"/>
          </a:p>
          <a:p>
            <a:pPr marL="914400" lvl="1" indent="-457200">
              <a:buFont typeface="+mj-lt"/>
              <a:buAutoNum type="arabicPeriod"/>
            </a:pPr>
            <a:r>
              <a:rPr lang="en-US" dirty="0" smtClean="0"/>
              <a:t>Should </a:t>
            </a:r>
            <a:r>
              <a:rPr lang="en-US" dirty="0" smtClean="0"/>
              <a:t>people be able to down material for free or should they have to pay?</a:t>
            </a:r>
            <a:endParaRPr lang="en-CA" sz="2800" dirty="0" smtClean="0"/>
          </a:p>
          <a:p>
            <a:pPr lvl="2"/>
            <a:r>
              <a:rPr lang="en-US" sz="2400" dirty="0" smtClean="0"/>
              <a:t>If there is a line, where is that line?</a:t>
            </a:r>
            <a:endParaRPr lang="en-CA" sz="2800" dirty="0" smtClean="0"/>
          </a:p>
          <a:p>
            <a:endParaRPr lang="en-CA" dirty="0"/>
          </a:p>
        </p:txBody>
      </p:sp>
    </p:spTree>
  </p:cSld>
  <p:clrMapOvr>
    <a:masterClrMapping/>
  </p:clrMapOvr>
  <p:transition>
    <p:fade thruBlk="1"/>
  </p:transition>
</p:sld>
</file>

<file path=ppt/theme/theme1.xml><?xml version="1.0" encoding="utf-8"?>
<a:theme xmlns:a="http://schemas.openxmlformats.org/drawingml/2006/main" name="CS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2198552F-C3DC-414D-AD88-DB80119A269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CSC</Template>
  <TotalTime>2792</TotalTime>
  <Words>328</Words>
  <Application>Microsoft Office PowerPoint</Application>
  <PresentationFormat>On-screen Show (4:3)</PresentationFormat>
  <Paragraphs>36</Paragraphs>
  <Slides>9</Slides>
  <Notes>0</Notes>
  <HiddenSlides>0</HiddenSlides>
  <MMClips>1</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CSC</vt:lpstr>
      <vt:lpstr>Copyright Basics</vt:lpstr>
      <vt:lpstr>WHAT IS COPYRIGHT AND HOW DOES IT WORK?</vt:lpstr>
      <vt:lpstr>What Is Fair Use/ Fair Dealing?</vt:lpstr>
      <vt:lpstr>EDUCATIONAL EXCEPTION</vt:lpstr>
      <vt:lpstr>PIPA, SOPA</vt:lpstr>
      <vt:lpstr>ACTA</vt:lpstr>
      <vt:lpstr>Bill C32</vt:lpstr>
      <vt:lpstr>Slide 8</vt:lpstr>
      <vt:lpstr>Slide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Tech 120</dc:title>
  <dc:creator>Steve Spencer</dc:creator>
  <cp:lastModifiedBy>Steve Spencer</cp:lastModifiedBy>
  <cp:revision>16</cp:revision>
  <dcterms:created xsi:type="dcterms:W3CDTF">2012-02-01T02:06:38Z</dcterms:created>
  <dcterms:modified xsi:type="dcterms:W3CDTF">2012-02-08T14:21:03Z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TC300095259990</vt:lpwstr>
  </property>
</Properties>
</file>